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5" r:id="rId5"/>
    <p:sldId id="315" r:id="rId6"/>
    <p:sldId id="310" r:id="rId7"/>
    <p:sldId id="311" r:id="rId8"/>
    <p:sldId id="313" r:id="rId9"/>
    <p:sldId id="312" r:id="rId10"/>
    <p:sldId id="314" r:id="rId11"/>
    <p:sldId id="316" r:id="rId12"/>
    <p:sldId id="317" r:id="rId13"/>
    <p:sldId id="318" r:id="rId14"/>
    <p:sldId id="319" r:id="rId15"/>
  </p:sldIdLst>
  <p:sldSz cx="12188825" cy="6858000"/>
  <p:notesSz cx="6858000" cy="9144000"/>
  <p:custDataLst>
    <p:tags r:id="rId18"/>
  </p:custDataLst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36" autoAdjust="0"/>
    <p:restoredTop sz="94629" autoAdjust="0"/>
  </p:normalViewPr>
  <p:slideViewPr>
    <p:cSldViewPr showGuides="1">
      <p:cViewPr>
        <p:scale>
          <a:sx n="75" d="100"/>
          <a:sy n="75" d="100"/>
        </p:scale>
        <p:origin x="54" y="92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93E36956-3452-45FD-A1D8-3574743558BA}" type="datetime1">
              <a:rPr lang="pt-BR" smtClean="0"/>
              <a:pPr algn="r" rtl="0"/>
              <a:t>09/04/2018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pt-BR" smtClean="0"/>
              <a:pPr algn="r"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22C183F4-168E-4576-AC99-60635C2E1F1D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pt-BR" noProof="0" smtClean="0"/>
              <a:pPr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 smtClean="0"/>
              <a:t>Clique para editar o estilo do subtítulo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67FE631-0B6D-4712-BEFD-FF38CEB37A4A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9DA96DE-A078-4676-8F38-EBC20B81DF35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211769B-D019-4A86-8334-0A9D6D419A60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A5EA5BE-0305-48F1-B45B-3F07AA1244A2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C2D1C76-DED1-4BE0-8F34-1641B8636BA4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A013F82-EE5E-44EE-A61D-E31C6657F26F}" type="slidenum">
              <a:rPr lang="pt-BR" noProof="0" smtClean="0"/>
              <a:pPr/>
              <a:t>‹nº›</a:t>
            </a:fld>
            <a:r>
              <a:rPr lang="pt-BR" noProof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6C98F49-77D6-4D48-BB68-E4DB33EE5B06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F379B94-F7A6-4BC6-8A31-032F8D94B5BD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35DBF44-9F2F-4201-8CE2-C12E521BC56C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BAD7B4B-23CA-4460-862D-E2D3E21E1E07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2F45EDE-4BCD-4C98-AD18-04AAF5D19C9A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E951F9-CFF6-4C18-A9A8-D5A0842ABF9A}" type="datetime1">
              <a:rPr lang="pt-BR" noProof="0" smtClean="0"/>
              <a:pPr/>
              <a:t>09/04/2018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pt-BR" noProof="0" smtClean="0"/>
              <a:pPr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189756" y="2852936"/>
            <a:ext cx="8917630" cy="1079376"/>
          </a:xfrm>
        </p:spPr>
        <p:txBody>
          <a:bodyPr rtlCol="0"/>
          <a:lstStyle/>
          <a:p>
            <a:pPr rtl="0"/>
            <a:r>
              <a:rPr lang="en-US" dirty="0" smtClean="0"/>
              <a:t>I0T – Internet of Things</a:t>
            </a:r>
            <a:endParaRPr lang="en-US" dirty="0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189756" y="4293096"/>
            <a:ext cx="3733055" cy="576064"/>
          </a:xfrm>
        </p:spPr>
        <p:txBody>
          <a:bodyPr rtlCol="0"/>
          <a:lstStyle/>
          <a:p>
            <a:pPr rtl="0"/>
            <a:r>
              <a:rPr lang="pt-BR" dirty="0" smtClean="0"/>
              <a:t>INTERNET DAS COISAS</a:t>
            </a:r>
            <a:endParaRPr lang="it-IT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476" y="-167638"/>
            <a:ext cx="4581153" cy="302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>
          <a:xfrm>
            <a:off x="1557908" y="188640"/>
            <a:ext cx="9144001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O que é </a:t>
            </a:r>
            <a:r>
              <a:rPr lang="pt-BR" dirty="0" err="1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IoT</a:t>
            </a:r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?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1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850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9756" y="116632"/>
            <a:ext cx="1979711" cy="915888"/>
          </a:xfrm>
        </p:spPr>
        <p:txBody>
          <a:bodyPr rtlCol="0"/>
          <a:lstStyle/>
          <a:p>
            <a:pPr rtl="0"/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Tópicos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701924" y="1340768"/>
            <a:ext cx="3672408" cy="5256584"/>
          </a:xfrm>
        </p:spPr>
        <p:txBody>
          <a:bodyPr rtlCol="0">
            <a:normAutofit/>
          </a:bodyPr>
          <a:lstStyle/>
          <a:p>
            <a:pPr rtl="0">
              <a:buFont typeface="Wingdings" panose="05000000000000000000" pitchFamily="2" charset="2"/>
              <a:buChar char="§"/>
            </a:pPr>
            <a:r>
              <a:rPr lang="pt-BR" dirty="0" smtClean="0"/>
              <a:t>Internet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pt-BR" dirty="0" smtClean="0"/>
              <a:t>Coisas (“</a:t>
            </a:r>
            <a:r>
              <a:rPr lang="pt-BR" dirty="0" err="1" smtClean="0"/>
              <a:t>Things</a:t>
            </a:r>
            <a:r>
              <a:rPr lang="pt-BR" dirty="0" smtClean="0"/>
              <a:t>”)</a:t>
            </a:r>
          </a:p>
          <a:p>
            <a:pPr>
              <a:buFontTx/>
              <a:buChar char="-"/>
            </a:pPr>
            <a:r>
              <a:rPr lang="pt-BR" dirty="0" smtClean="0"/>
              <a:t>Sensores</a:t>
            </a:r>
            <a:endParaRPr lang="pt-BR" dirty="0" smtClean="0"/>
          </a:p>
          <a:p>
            <a:pPr rtl="0">
              <a:buFontTx/>
              <a:buChar char="-"/>
            </a:pPr>
            <a:r>
              <a:rPr lang="pt-BR" dirty="0" smtClean="0"/>
              <a:t>Tipos de Sensores</a:t>
            </a:r>
          </a:p>
          <a:p>
            <a:pPr rtl="0">
              <a:buFontTx/>
              <a:buChar char="-"/>
            </a:pPr>
            <a:r>
              <a:rPr lang="pt-BR" dirty="0" smtClean="0"/>
              <a:t>MCU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 smtClean="0"/>
              <a:t>SBC / Broker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 smtClean="0"/>
              <a:t>Topologia Física</a:t>
            </a:r>
          </a:p>
          <a:p>
            <a:pPr>
              <a:buFontTx/>
              <a:buChar char="-"/>
            </a:pPr>
            <a:r>
              <a:rPr lang="pt-BR" dirty="0" smtClean="0"/>
              <a:t>O Cenário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 smtClean="0"/>
              <a:t>O que é </a:t>
            </a:r>
            <a:r>
              <a:rPr lang="pt-BR" dirty="0" err="1" smtClean="0"/>
              <a:t>IoT</a:t>
            </a:r>
            <a:r>
              <a:rPr lang="pt-BR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8142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341884" y="116632"/>
            <a:ext cx="9144001" cy="815752"/>
          </a:xfrm>
        </p:spPr>
        <p:txBody>
          <a:bodyPr rtlCol="0"/>
          <a:lstStyle/>
          <a:p>
            <a:pPr rtl="0"/>
            <a:r>
              <a:rPr lang="en-US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INTERNET</a:t>
            </a:r>
            <a:endParaRPr lang="en-US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4" name="Espaço Reservado para Conteúdo 13"/>
          <p:cNvSpPr>
            <a:spLocks noGrp="1"/>
          </p:cNvSpPr>
          <p:nvPr>
            <p:ph idx="1"/>
          </p:nvPr>
        </p:nvSpPr>
        <p:spPr>
          <a:xfrm>
            <a:off x="631413" y="1136576"/>
            <a:ext cx="10647575" cy="1080120"/>
          </a:xfrm>
        </p:spPr>
        <p:txBody>
          <a:bodyPr rtlCol="0"/>
          <a:lstStyle/>
          <a:p>
            <a:pPr marL="0" indent="0" algn="just" rtl="0">
              <a:buNone/>
            </a:pPr>
            <a:r>
              <a:rPr lang="pt-BR" dirty="0" smtClean="0"/>
              <a:t>	Antes de tudo, para sabermos o que é exatamente </a:t>
            </a:r>
            <a:r>
              <a:rPr lang="pt-BR" dirty="0" err="1" smtClean="0"/>
              <a:t>IoT</a:t>
            </a:r>
            <a:r>
              <a:rPr lang="pt-BR" dirty="0" smtClean="0"/>
              <a:t>, devemos saber o que é Internet e o que são essas “coisas”, separadamente.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631412" y="2246164"/>
            <a:ext cx="10647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O QUE É?</a:t>
            </a:r>
          </a:p>
          <a:p>
            <a:pPr algn="just"/>
            <a:endParaRPr lang="pt-BR" sz="2400" dirty="0" smtClean="0"/>
          </a:p>
          <a:p>
            <a:pPr algn="just"/>
            <a:r>
              <a:rPr lang="pt-BR" sz="2400" dirty="0" smtClean="0"/>
              <a:t>	Internet, nada mais é que um conjunto de redes que se conectam entre si, possibilitando assim a comunicação e conexão entre todos os ativos de redes possíveis.</a:t>
            </a:r>
            <a:endParaRPr lang="pt-BR" sz="24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631411" y="4221480"/>
            <a:ext cx="106475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	</a:t>
            </a:r>
            <a:r>
              <a:rPr lang="pt-BR" sz="2400" dirty="0" smtClean="0"/>
              <a:t>E o que a internet tem a ver com </a:t>
            </a:r>
            <a:r>
              <a:rPr lang="pt-BR" sz="2400" dirty="0" err="1" smtClean="0"/>
              <a:t>IoT</a:t>
            </a:r>
            <a:r>
              <a:rPr lang="pt-BR" sz="2400" dirty="0" smtClean="0"/>
              <a:t>?  Vamos ver mais para frente esse tal fato.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512803" y="332656"/>
            <a:ext cx="9144001" cy="699864"/>
          </a:xfrm>
        </p:spPr>
        <p:txBody>
          <a:bodyPr rtlCol="0"/>
          <a:lstStyle/>
          <a:p>
            <a:pPr rtl="0"/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COISAS (“</a:t>
            </a:r>
            <a:r>
              <a:rPr lang="pt-BR" dirty="0" err="1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Things</a:t>
            </a:r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”)</a:t>
            </a:r>
            <a:endParaRPr lang="en-US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621804" y="1340768"/>
            <a:ext cx="10647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O QUE SÃO?</a:t>
            </a:r>
          </a:p>
          <a:p>
            <a:pPr algn="just"/>
            <a:endParaRPr lang="pt-BR" sz="2400" dirty="0" smtClean="0"/>
          </a:p>
          <a:p>
            <a:pPr algn="just"/>
            <a:r>
              <a:rPr lang="pt-BR" sz="2400" dirty="0"/>
              <a:t>	</a:t>
            </a:r>
            <a:r>
              <a:rPr lang="pt-BR" sz="2400" dirty="0" smtClean="0"/>
              <a:t>Essas coisas são ‘qualquer coisa’, desde um relógio ou uma geladeira, até carro, máquinas, computadores e smartphones. Basicamente qualquer coisa que dê para colocar um IP (Protocolo de Internet), vai ser uma dessas ‘coisas’.</a:t>
            </a:r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405780" y="1340768"/>
            <a:ext cx="4824536" cy="4752528"/>
          </a:xfrm>
        </p:spPr>
        <p:txBody>
          <a:bodyPr/>
          <a:lstStyle/>
          <a:p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SENSORES:</a:t>
            </a:r>
          </a:p>
          <a:p>
            <a:pPr marL="0" indent="0" algn="just">
              <a:buNone/>
            </a:pPr>
            <a:r>
              <a:rPr lang="pt-BR" dirty="0" smtClean="0"/>
              <a:t>	Um </a:t>
            </a:r>
            <a:r>
              <a:rPr lang="pt-BR" dirty="0"/>
              <a:t>sensor é um dispositivo capaz de detectar/captar </a:t>
            </a:r>
            <a:r>
              <a:rPr lang="pt-BR" dirty="0" smtClean="0"/>
              <a:t>ações </a:t>
            </a:r>
            <a:r>
              <a:rPr lang="pt-BR" dirty="0"/>
              <a:t>ou estímulos externos e responder em consequência. Estes aparelhos podem transformar as grandezas físicas ou químicas em grandezas eléctricas.</a:t>
            </a:r>
          </a:p>
        </p:txBody>
      </p:sp>
      <p:sp>
        <p:nvSpPr>
          <p:cNvPr id="6" name="Título 12"/>
          <p:cNvSpPr txBox="1">
            <a:spLocks/>
          </p:cNvSpPr>
          <p:nvPr/>
        </p:nvSpPr>
        <p:spPr>
          <a:xfrm>
            <a:off x="0" y="-45132"/>
            <a:ext cx="12188825" cy="699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COISAS (“Things”)</a:t>
            </a:r>
            <a:endParaRPr lang="en-US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7" name="Espaço Reservado para Conteúdo 6"/>
          <p:cNvSpPr>
            <a:spLocks noGrp="1"/>
          </p:cNvSpPr>
          <p:nvPr>
            <p:ph sz="half" idx="2"/>
          </p:nvPr>
        </p:nvSpPr>
        <p:spPr>
          <a:xfrm>
            <a:off x="6229183" y="1340768"/>
            <a:ext cx="4419600" cy="3744416"/>
          </a:xfrm>
        </p:spPr>
        <p:txBody>
          <a:bodyPr/>
          <a:lstStyle/>
          <a:p>
            <a:pPr algn="just"/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TIPOS DE SENSORES:</a:t>
            </a:r>
          </a:p>
          <a:p>
            <a:pPr algn="just">
              <a:buFontTx/>
              <a:buChar char="-"/>
            </a:pPr>
            <a:r>
              <a:rPr lang="pt-BR" dirty="0" smtClean="0"/>
              <a:t>Sensor de Temperatura;</a:t>
            </a:r>
          </a:p>
          <a:p>
            <a:pPr algn="just">
              <a:buFontTx/>
              <a:buChar char="-"/>
            </a:pPr>
            <a:r>
              <a:rPr lang="pt-BR" dirty="0" smtClean="0"/>
              <a:t>Sensor de Vibração;</a:t>
            </a:r>
          </a:p>
          <a:p>
            <a:pPr algn="just">
              <a:buFontTx/>
              <a:buChar char="-"/>
            </a:pPr>
            <a:r>
              <a:rPr lang="pt-BR" dirty="0" smtClean="0"/>
              <a:t>Sensor de Luz;</a:t>
            </a:r>
          </a:p>
          <a:p>
            <a:pPr algn="just">
              <a:buFontTx/>
              <a:buChar char="-"/>
            </a:pPr>
            <a:r>
              <a:rPr lang="pt-BR" dirty="0" smtClean="0"/>
              <a:t>Sensor de Fumaça;</a:t>
            </a:r>
          </a:p>
          <a:p>
            <a:pPr algn="just">
              <a:buFontTx/>
              <a:buChar char="-"/>
            </a:pPr>
            <a:r>
              <a:rPr lang="pt-BR" dirty="0" smtClean="0"/>
              <a:t>Sensor de Umidade.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341884" y="260648"/>
            <a:ext cx="9144001" cy="843880"/>
          </a:xfrm>
        </p:spPr>
        <p:txBody>
          <a:bodyPr rtlCol="0"/>
          <a:lstStyle/>
          <a:p>
            <a:pPr rtl="0"/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MCU – Unidade de </a:t>
            </a:r>
            <a:r>
              <a:rPr lang="pt-BR" dirty="0" err="1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MicroControlador</a:t>
            </a:r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 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90096" y="1628800"/>
            <a:ext cx="106475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O QUE É?</a:t>
            </a:r>
          </a:p>
          <a:p>
            <a:pPr algn="just"/>
            <a:endParaRPr lang="pt-BR" sz="2400" dirty="0" smtClean="0"/>
          </a:p>
          <a:p>
            <a:pPr algn="just"/>
            <a:r>
              <a:rPr lang="pt-BR" sz="2400" dirty="0"/>
              <a:t>	</a:t>
            </a:r>
            <a:r>
              <a:rPr lang="pt-BR" sz="2400" dirty="0" smtClean="0"/>
              <a:t>São dispositivos que podem ser programados para fazer funções especificas. Em modo geral, eles são usados para controlar circuitos eletrônicos, eletroeletrônicos e afins. A estrutura interna  de um </a:t>
            </a:r>
            <a:r>
              <a:rPr lang="pt-BR" sz="2400" dirty="0" err="1" smtClean="0"/>
              <a:t>Microcontrolador</a:t>
            </a:r>
            <a:r>
              <a:rPr lang="pt-BR" sz="2400" dirty="0" smtClean="0"/>
              <a:t>  apresenta um processador, bem como circuitos de memória e periféricos de entrada e saída.</a:t>
            </a:r>
          </a:p>
        </p:txBody>
      </p:sp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2"/>
          <p:cNvSpPr>
            <a:spLocks noGrp="1"/>
          </p:cNvSpPr>
          <p:nvPr>
            <p:ph type="title"/>
          </p:nvPr>
        </p:nvSpPr>
        <p:spPr>
          <a:xfrm>
            <a:off x="1341884" y="260648"/>
            <a:ext cx="9144001" cy="843880"/>
          </a:xfrm>
        </p:spPr>
        <p:txBody>
          <a:bodyPr rtlCol="0">
            <a:normAutofit/>
          </a:bodyPr>
          <a:lstStyle/>
          <a:p>
            <a:pPr rtl="0"/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SBC / Broker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590096" y="1556792"/>
            <a:ext cx="10647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O QUE É?</a:t>
            </a:r>
          </a:p>
          <a:p>
            <a:pPr algn="just"/>
            <a:endParaRPr lang="pt-BR" sz="2400" dirty="0" smtClean="0"/>
          </a:p>
          <a:p>
            <a:pPr algn="just"/>
            <a:r>
              <a:rPr lang="pt-BR" sz="2400" dirty="0"/>
              <a:t>	</a:t>
            </a:r>
            <a:r>
              <a:rPr lang="pt-BR" sz="2400" dirty="0" smtClean="0"/>
              <a:t>São dispositivos intermediários, ou seja, que intermediam a passagem de uma ‘coisa’ para outra. Como por exemplo, a intermediação de um “</a:t>
            </a:r>
            <a:r>
              <a:rPr lang="pt-BR" sz="2400" dirty="0" err="1" smtClean="0"/>
              <a:t>arduino</a:t>
            </a:r>
            <a:r>
              <a:rPr lang="pt-BR" sz="2400" dirty="0" smtClean="0"/>
              <a:t>” para a internet, como se fosse um firewall de uma rede.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12" y="3837466"/>
            <a:ext cx="4320479" cy="2588092"/>
          </a:xfrm>
          <a:prstGeom prst="roundRect">
            <a:avLst/>
          </a:prstGeom>
          <a:effectLst>
            <a:softEdge rad="12700"/>
          </a:effec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572" y="3948048"/>
            <a:ext cx="3180140" cy="182028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116632"/>
            <a:ext cx="9144001" cy="815752"/>
          </a:xfrm>
        </p:spPr>
        <p:txBody>
          <a:bodyPr rtlCol="0"/>
          <a:lstStyle/>
          <a:p>
            <a:pPr rtl="0"/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Topologia Física 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13" y="1196752"/>
            <a:ext cx="8333184" cy="5305895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1557908" y="188640"/>
            <a:ext cx="9144001" cy="72008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Cenário</a:t>
            </a:r>
            <a:endParaRPr lang="pt-BR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621804" y="1484784"/>
            <a:ext cx="10647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O QUE ACONTECE?</a:t>
            </a:r>
          </a:p>
          <a:p>
            <a:pPr algn="just"/>
            <a:endParaRPr lang="pt-BR" sz="2400" dirty="0" smtClean="0"/>
          </a:p>
          <a:p>
            <a:pPr algn="just"/>
            <a:r>
              <a:rPr lang="pt-BR" sz="2400" dirty="0"/>
              <a:t>	</a:t>
            </a:r>
            <a:r>
              <a:rPr lang="pt-BR" sz="2400" dirty="0" smtClean="0"/>
              <a:t>No cenário.... </a:t>
            </a:r>
          </a:p>
          <a:p>
            <a:pPr algn="just"/>
            <a:r>
              <a:rPr lang="pt-BR" sz="2400" dirty="0"/>
              <a:t>	</a:t>
            </a:r>
            <a:endParaRPr lang="pt-BR" sz="2400" dirty="0" smtClean="0"/>
          </a:p>
        </p:txBody>
      </p:sp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Túnel Azul Digita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" id="{C42FDE2E-404E-4317-A1DC-9EE8DB9D7D23}" vid="{0CBDB723-F3A8-461D-91B6-BF24A4E45E7C}"/>
    </a:ext>
  </a:extLst>
</a:theme>
</file>

<file path=ppt/theme/theme2.xml><?xml version="1.0" encoding="utf-8"?>
<a:theme xmlns:a="http://schemas.openxmlformats.org/drawingml/2006/main" name="Tema do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tf02895261</Template>
  <TotalTime>0</TotalTime>
  <Words>102</Words>
  <Application>Microsoft Office PowerPoint</Application>
  <PresentationFormat>Personalizar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Corbel</vt:lpstr>
      <vt:lpstr>Wingdings</vt:lpstr>
      <vt:lpstr>Túnel Azul Digital 16X9</vt:lpstr>
      <vt:lpstr>I0T – Internet of Things</vt:lpstr>
      <vt:lpstr>Tópicos</vt:lpstr>
      <vt:lpstr>INTERNET</vt:lpstr>
      <vt:lpstr>COISAS (“Things”)</vt:lpstr>
      <vt:lpstr>Apresentação do PowerPoint</vt:lpstr>
      <vt:lpstr>MCU – Unidade de MicroControlador </vt:lpstr>
      <vt:lpstr>SBC / Broker</vt:lpstr>
      <vt:lpstr>Topologia Física 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2018-04-09T16:51:29Z</dcterms:created>
  <dcterms:modified xsi:type="dcterms:W3CDTF">2018-04-09T20:04:22Z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